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20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10260</TotalTime>
  <Words>525</Words>
  <Application>Microsoft Macintosh PowerPoint</Application>
  <PresentationFormat>寬螢幕</PresentationFormat>
  <Paragraphs>174</Paragraphs>
  <Slides>34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1052</cp:revision>
  <dcterms:created xsi:type="dcterms:W3CDTF">2018-06-25T02:04:20Z</dcterms:created>
  <dcterms:modified xsi:type="dcterms:W3CDTF">2018-07-19T03:33:35Z</dcterms:modified>
</cp:coreProperties>
</file>